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7.emf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image" Target="../media/image10.emf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.xml"/><Relationship Id="rId1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10.xml"/><Relationship Id="rId5" Type="http://schemas.openxmlformats.org/officeDocument/2006/relationships/tags" Target="../tags/tag3.xml"/><Relationship Id="rId4" Type="http://schemas.openxmlformats.org/officeDocument/2006/relationships/slide" Target="slide18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../media/image11.emf"/><Relationship Id="rId1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4.emf"/><Relationship Id="rId1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6.emf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687955" y="1944370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第十五章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欧姆定律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2730" y="3435985"/>
            <a:ext cx="992314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 探究电流与电压、电阻的关系实验 </a:t>
            </a:r>
            <a:endParaRPr lang="zh-CN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9471025" y="370776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4235" y="1440815"/>
            <a:ext cx="6942455" cy="737235"/>
            <a:chOff x="894" y="2929"/>
            <a:chExt cx="1093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793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探究电流与电压的关系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2019.32)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64235" y="2178050"/>
            <a:ext cx="10697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zh-CN" sz="2400">
                <a:ea typeface="宋体" panose="02010600030101010101" pitchFamily="2" charset="-122"/>
              </a:rPr>
              <a:t>注：与实验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相同命题点不再重复出现．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滑动变阻器的作用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保护电路；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______________________)2.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保持定值电阻两端的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改变定值电阻的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94935" y="3997960"/>
            <a:ext cx="3540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保持电阻两端的电压不变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709410" y="4530090"/>
            <a:ext cx="91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89935" y="5052695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阻值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70940" y="1310640"/>
            <a:ext cx="99390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更换电阻后滑片移动方向的判断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更换大电阻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控制电阻两端电压不变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应将滑动变阻器滑片向阻值增大的方向移动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[2019.32(3)</a:t>
            </a:r>
            <a:r>
              <a:rPr lang="zh-CN" sz="2400">
                <a:cs typeface="仿宋_GB2312" charset="0"/>
              </a:rPr>
              <a:t>第二、三空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更换小电阻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控制电阻两端电压不变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应将滑动变阻器滑片向阻值减小的方向移动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判断错误数据并解释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计</a:t>
            </a:r>
            <a:r>
              <a:rPr lang="zh-CN" sz="2400">
                <a:ea typeface="宋体" panose="02010600030101010101" pitchFamily="2" charset="-122"/>
              </a:rPr>
              <a:t>算电压表示数：根据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IR</a:t>
            </a:r>
            <a:r>
              <a:rPr lang="zh-CN" sz="2400">
                <a:ea typeface="宋体" panose="02010600030101010101" pitchFamily="2" charset="-122"/>
              </a:rPr>
              <a:t>计算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86460" y="1556385"/>
            <a:ext cx="104197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滑动变阻器规格的选取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更换阻值大的定值电阻后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电压表示数不能调节到所需要的值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电源电压过大或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___________________)</a:t>
            </a:r>
            <a:r>
              <a:rPr lang="zh-CN" sz="2400">
                <a:ea typeface="宋体" panose="02010600030101010101" pitchFamily="2" charset="-122"/>
              </a:rPr>
              <a:t>；更换阻值较小的定值电阻后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实验无法进行的原因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电流表所选的量程小了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实验电阻不能选用过大的原因分析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在电压一定时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.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604010" y="3342005"/>
            <a:ext cx="3103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滑动变阻器阻值过小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09380" y="4993640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反比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7920" y="2249805"/>
            <a:ext cx="97402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滨州改编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某实验小组用如图甲所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示电路进行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探究电流与电阻的关系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实验．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请将图甲连接完整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要求滑动变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阻器滑片向右移动时电阻变大．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闭合开关前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endParaRPr 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应该位于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38555" y="141287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076565" y="531177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altLang="en-US" sz="1800">
                <a:latin typeface="Times New Roman" panose="02020603050405020304" pitchFamily="18" charset="0"/>
                <a:cs typeface="楷体_GB2312" charset="0"/>
              </a:rPr>
              <a:t>题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6375" y="3084830"/>
            <a:ext cx="4515485" cy="210312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8505190" y="4265930"/>
            <a:ext cx="377190" cy="533400"/>
          </a:xfrm>
          <a:custGeom>
            <a:avLst/>
            <a:gdLst>
              <a:gd name="connisteX0" fmla="*/ 33985 w 376939"/>
              <a:gd name="connsiteY0" fmla="*/ 533400 h 533400"/>
              <a:gd name="connisteX1" fmla="*/ 376885 w 376939"/>
              <a:gd name="connsiteY1" fmla="*/ 480060 h 533400"/>
              <a:gd name="connisteX2" fmla="*/ 11125 w 376939"/>
              <a:gd name="connsiteY2" fmla="*/ 182880 h 533400"/>
              <a:gd name="connisteX3" fmla="*/ 125425 w 376939"/>
              <a:gd name="connsiteY3" fmla="*/ 0 h 533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376939" h="533400">
                <a:moveTo>
                  <a:pt x="33985" y="533400"/>
                </a:moveTo>
                <a:cubicBezTo>
                  <a:pt x="110185" y="528955"/>
                  <a:pt x="381330" y="549910"/>
                  <a:pt x="376885" y="480060"/>
                </a:cubicBezTo>
                <a:cubicBezTo>
                  <a:pt x="372440" y="410210"/>
                  <a:pt x="61290" y="278765"/>
                  <a:pt x="11125" y="182880"/>
                </a:cubicBezTo>
                <a:cubicBezTo>
                  <a:pt x="-39040" y="86995"/>
                  <a:pt x="94945" y="30480"/>
                  <a:pt x="125425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748280" y="5086350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51535" y="2303780"/>
            <a:ext cx="106318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同学们发现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无论怎样调节滑动变阻器的滑片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电流表始终没有示数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电压表示数接近电源电压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排除故障后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先将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定值电阻接入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电路，闭合开关，调节滑动变阻器的滑片，使电压表的示数为某一定值，此时电流表的示数如图乙所示，为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____A.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52995" y="2972435"/>
            <a:ext cx="2352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定值电阻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断路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103485" y="4116070"/>
            <a:ext cx="932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0.4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1355" y="1203325"/>
            <a:ext cx="10828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接下来断开开关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取下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Ω</a:t>
            </a:r>
            <a:r>
              <a:rPr lang="zh-CN" sz="2400">
                <a:ea typeface="宋体" panose="02010600030101010101" pitchFamily="2" charset="-122"/>
              </a:rPr>
              <a:t>的定值电阻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换成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Ω</a:t>
            </a:r>
            <a:r>
              <a:rPr lang="zh-CN" sz="2400">
                <a:ea typeface="宋体" panose="02010600030101010101" pitchFamily="2" charset="-122"/>
              </a:rPr>
              <a:t>的定值电阻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端移动滑片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直至电压表示数为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________V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读出电流表的示数．再更换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定值电阻继续实验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实验数据记录在表格中．由实验数据可知：当导体两端的电压一定时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781300" y="3946525"/>
          <a:ext cx="6541770" cy="19773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0590"/>
                <a:gridCol w="1536700"/>
                <a:gridCol w="1414145"/>
                <a:gridCol w="1410335"/>
              </a:tblGrid>
              <a:tr h="6591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1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/Ω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1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52880" y="1927225"/>
            <a:ext cx="481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26525" y="1927225"/>
            <a:ext cx="368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9960" y="3557270"/>
            <a:ext cx="842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反比　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09320" y="92392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36930" y="1326515"/>
            <a:ext cx="104832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若实验小组在本实验中选用的滑动变阻器标有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，则实验中可以使用的定值电阻阻值最大是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________Ω.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实验小组将收集到的数据进行处理，画出了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的关系曲线图，不能直观地判断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的定量关系，于是对图像中的坐标进行了巧妙变换，从而直观判断出了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的关系．你认为的改进方法是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实验中不小心将电压表并联在了滑动变阻器两端，他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得到电流与电阻的正确关系 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14900" y="1980565"/>
            <a:ext cx="568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739505" y="4169410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63930" y="4558030"/>
            <a:ext cx="103555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由于电源电压不变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更换定值电阻后调节滑动变阻器的滑片使电压表示数不变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即可控制定值电阻两端电压不变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6234430" y="3390900"/>
            <a:ext cx="2267585" cy="733425"/>
            <a:chOff x="10382" y="5453"/>
            <a:chExt cx="3571" cy="1155"/>
          </a:xfrm>
        </p:grpSpPr>
        <p:sp>
          <p:nvSpPr>
            <p:cNvPr id="11" name="文本框 10"/>
            <p:cNvSpPr txBox="1"/>
            <p:nvPr/>
          </p:nvSpPr>
          <p:spPr>
            <a:xfrm>
              <a:off x="10382" y="5728"/>
              <a:ext cx="357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作出</a:t>
              </a:r>
              <a:r>
                <a:rPr lang="en-US" altLang="zh-CN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I</a:t>
              </a:r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-     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图像</a:t>
              </a:r>
              <a:endParaRPr lang="zh-CN" altLang="en-US"/>
            </a:p>
          </p:txBody>
        </p:sp>
        <p:graphicFrame>
          <p:nvGraphicFramePr>
            <p:cNvPr id="3" name="对象 2"/>
            <p:cNvGraphicFramePr/>
            <p:nvPr/>
          </p:nvGraphicFramePr>
          <p:xfrm>
            <a:off x="11619" y="5453"/>
            <a:ext cx="1097" cy="11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2" imgW="351155" imgH="537210" progId="Equation.DSMT4">
                    <p:embed/>
                  </p:oleObj>
                </mc:Choice>
                <mc:Fallback>
                  <p:oleObj name="" r:id="rId2" imgW="351155" imgH="537210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1619" y="5453"/>
                          <a:ext cx="1097" cy="11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4240" y="1212850"/>
            <a:ext cx="106451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实验中需要不断更换电阻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操作比较麻烦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请你写出一条改进措施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(10)</a:t>
            </a:r>
            <a:r>
              <a:rPr lang="zh-CN" sz="2400">
                <a:ea typeface="宋体" panose="02010600030101010101" pitchFamily="2" charset="-122"/>
              </a:rPr>
              <a:t>小华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自己重新做了一次实验，描绘出来实验图像如图丙所示，图中阴影部分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面积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表示的物理量是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．进一步研究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发现由图线上的任一点和坐标轴围成的矩形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面积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大小都相等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由此可以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得出的实验结论是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2295" y="3038475"/>
            <a:ext cx="2640965" cy="23685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069705" y="5478780"/>
            <a:ext cx="13373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题图丙</a:t>
            </a:r>
            <a:endParaRPr lang="zh-CN" altLang="en-US" sz="1800"/>
          </a:p>
        </p:txBody>
      </p:sp>
      <p:sp>
        <p:nvSpPr>
          <p:cNvPr id="7" name="文本框 6"/>
          <p:cNvSpPr txBox="1"/>
          <p:nvPr/>
        </p:nvSpPr>
        <p:spPr>
          <a:xfrm>
            <a:off x="1065530" y="1851025"/>
            <a:ext cx="3263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用电阻箱代替定值电阻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29480" y="2947035"/>
            <a:ext cx="857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28040" y="4473575"/>
            <a:ext cx="60763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当导体两端的电压一定时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通过导体的电流与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导体的电阻成反比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9029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15755" y="542417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grpSp>
        <p:nvGrpSpPr>
          <p:cNvPr id="11" name="组合 10"/>
          <p:cNvGrpSpPr/>
          <p:nvPr/>
        </p:nvGrpSpPr>
        <p:grpSpPr>
          <a:xfrm>
            <a:off x="753745" y="1735455"/>
            <a:ext cx="7973060" cy="737235"/>
            <a:chOff x="1095" y="3735"/>
            <a:chExt cx="12556" cy="1161"/>
          </a:xfrm>
        </p:grpSpPr>
        <p:pic>
          <p:nvPicPr>
            <p:cNvPr id="8" name="图片 7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9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命题点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975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探究电流与电压、电阻的关系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2019.32)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t="-3366" r="41319" b="-727"/>
          <a:stretch>
            <a:fillRect/>
          </a:stretch>
        </p:blipFill>
        <p:spPr>
          <a:xfrm>
            <a:off x="8149590" y="2970530"/>
            <a:ext cx="2882900" cy="24479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53110" y="2456180"/>
            <a:ext cx="6836410" cy="3692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探究电流与电阻的关系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请你用笔画线代替导线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将图中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电路连接完整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请勿更改原有导线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导线不得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交叉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要求：当滑动变阻器的滑片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向左移动时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电路中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的电流变大．连接电路时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开关必须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976620" y="5297805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8249285" y="4402455"/>
            <a:ext cx="941705" cy="530860"/>
          </a:xfrm>
          <a:custGeom>
            <a:avLst/>
            <a:gdLst>
              <a:gd name="connisteX0" fmla="*/ 0 w 941705"/>
              <a:gd name="connsiteY0" fmla="*/ 0 h 530860"/>
              <a:gd name="connisteX1" fmla="*/ 304800 w 941705"/>
              <a:gd name="connsiteY1" fmla="*/ 411480 h 530860"/>
              <a:gd name="connisteX2" fmla="*/ 941705 w 941705"/>
              <a:gd name="connsiteY2" fmla="*/ 530860 h 530860"/>
              <a:gd name="connisteX3" fmla="*/ 835660 w 941705"/>
              <a:gd name="connsiteY3" fmla="*/ 411480 h 5308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941705" h="530860">
                <a:moveTo>
                  <a:pt x="0" y="0"/>
                </a:moveTo>
                <a:cubicBezTo>
                  <a:pt x="48260" y="80010"/>
                  <a:pt x="116205" y="305435"/>
                  <a:pt x="304800" y="411480"/>
                </a:cubicBezTo>
                <a:cubicBezTo>
                  <a:pt x="493395" y="517525"/>
                  <a:pt x="835660" y="530860"/>
                  <a:pt x="941705" y="53086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 bldLvl="0" animBg="1"/>
      <p:bldP spid="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15365" y="1251585"/>
            <a:ext cx="101796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闭合开关后，发现电压表有示数且接近电源电压，电流表无示数，其原因可能是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实验过程中，将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的电阻接入电路中，闭合开关，调节滑动变阻器滑片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至适当位置，此时电流表示数如图乙所示，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的电阻，闭合开关，应将滑动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变阻器的滑片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端移动，使电压表示数为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8855" y="1921510"/>
            <a:ext cx="1989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处断路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26460" y="3585845"/>
            <a:ext cx="617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01110" y="4645660"/>
            <a:ext cx="672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41545" y="5177790"/>
            <a:ext cx="72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59176" b="-2219"/>
          <a:stretch>
            <a:fillRect/>
          </a:stretch>
        </p:blipFill>
        <p:spPr>
          <a:xfrm>
            <a:off x="8239125" y="2955925"/>
            <a:ext cx="2237740" cy="26822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229806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397446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1" action="ppaction://hlinksldjump"/>
          </p:cNvPr>
          <p:cNvSpPr/>
          <p:nvPr/>
        </p:nvSpPr>
        <p:spPr>
          <a:xfrm>
            <a:off x="4009390" y="334073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6" action="ppaction://hlinksldjump"/>
          </p:cNvPr>
          <p:cNvSpPr/>
          <p:nvPr/>
        </p:nvSpPr>
        <p:spPr>
          <a:xfrm>
            <a:off x="6047740" y="334073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115425" y="611505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7565" y="92392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3890" y="3888105"/>
            <a:ext cx="2764155" cy="19475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65175" y="1443355"/>
            <a:ext cx="10262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2017</a:t>
            </a:r>
            <a:r>
              <a:rPr lang="zh-CN" sz="2400">
                <a:cs typeface="楷体_GB2312" charset="0"/>
              </a:rPr>
              <a:t>岳阳改编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小明利用如图实验装置探究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电流跟电压的关系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ea typeface="宋体" panose="02010600030101010101" pitchFamily="2" charset="-122"/>
              </a:rPr>
              <a:t>阻值为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Ω，</a:t>
            </a:r>
            <a:r>
              <a:rPr lang="zh-CN" sz="2400">
                <a:ea typeface="宋体" panose="02010600030101010101" pitchFamily="2" charset="-122"/>
              </a:rPr>
              <a:t>滑动变阻器标有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Ω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A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字样．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请用笔画线代替导线将图中实物电路连接完整；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解决问题后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调节滑动变阻器滑片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小明得到五组数据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如下表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：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908685" y="4321175"/>
          <a:ext cx="6697345" cy="19640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5625"/>
                <a:gridCol w="975995"/>
                <a:gridCol w="972820"/>
                <a:gridCol w="975995"/>
                <a:gridCol w="970915"/>
                <a:gridCol w="975995"/>
              </a:tblGrid>
              <a:tr h="6546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实验组次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6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46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任意多边形 7"/>
          <p:cNvSpPr/>
          <p:nvPr/>
        </p:nvSpPr>
        <p:spPr>
          <a:xfrm>
            <a:off x="10812145" y="4479925"/>
            <a:ext cx="390525" cy="739140"/>
          </a:xfrm>
          <a:custGeom>
            <a:avLst/>
            <a:gdLst>
              <a:gd name="connisteX0" fmla="*/ 0 w 390703"/>
              <a:gd name="connsiteY0" fmla="*/ 0 h 739140"/>
              <a:gd name="connisteX1" fmla="*/ 388620 w 390703"/>
              <a:gd name="connsiteY1" fmla="*/ 259080 h 739140"/>
              <a:gd name="connisteX2" fmla="*/ 129540 w 390703"/>
              <a:gd name="connsiteY2" fmla="*/ 739140 h 7391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90704" h="739140">
                <a:moveTo>
                  <a:pt x="0" y="0"/>
                </a:moveTo>
                <a:cubicBezTo>
                  <a:pt x="83185" y="41910"/>
                  <a:pt x="362585" y="111125"/>
                  <a:pt x="388620" y="259080"/>
                </a:cubicBezTo>
                <a:cubicBezTo>
                  <a:pt x="414655" y="407035"/>
                  <a:pt x="189230" y="648335"/>
                  <a:pt x="129540" y="73914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5640" y="1346200"/>
            <a:ext cx="109835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获得第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组实验数据后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要想得到第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组数据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应将滑片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端移动；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分析论证时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同组小丽通过计算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认为表中有一组数据可能是错误的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请指出她认为错误数据的组次及原因：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ea typeface="宋体" panose="02010600030101010101" pitchFamily="2" charset="-122"/>
              </a:rPr>
              <a:t>排除错误数据后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分析可得：电阻一定时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导体中的电流跟导体两端的电压成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比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实验中滑动变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阻器的作用除了保护电路外，其作用还有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</a:t>
            </a:r>
            <a:r>
              <a:rPr lang="zh-CN" sz="2400">
                <a:sym typeface="+mn-ea"/>
              </a:rPr>
              <a:t>．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013315" y="145669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59985" y="3122930"/>
            <a:ext cx="5276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；电路中最小电流不可能小于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0.12 A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8205" y="4204970"/>
            <a:ext cx="51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8205" y="5314950"/>
            <a:ext cx="3620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改变定值电阻两端的电压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66800" y="2136140"/>
            <a:ext cx="101269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在实验过程中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小明和同组的大梦各自提出了自己改变电阻两端电压值的探究思路．小明认为：可以通过改变串联电池的个数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来改变定值电阻两端的电压值；大梦认为：可以通过改变滑动变阻器连入电路中电阻的大小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来调节定值电阻两端的电压值．请你对这两个探究思路进行评估．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9315" y="878205"/>
            <a:ext cx="3104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如表所示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09015" y="1408430"/>
          <a:ext cx="9959340" cy="4869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3465"/>
                <a:gridCol w="3750310"/>
                <a:gridCol w="3885565"/>
              </a:tblGrid>
              <a:tr h="6673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小明设计的实验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大梦设计的实验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从电路评估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电路简单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但需要改变电池的个数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操作不方便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电路不需要拆装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操作简便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4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从保护电路方面评估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电压成倍数变化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容易烧坏电源或电流表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有滑动变阻器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能起到保护电路的作用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14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从实验数据评估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不能选取任意数据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结论存在特殊性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可以选取任一数据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结论具有普遍性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2234" y="97472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71025" y="392303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3590" y="1572895"/>
            <a:ext cx="5819140" cy="737235"/>
            <a:chOff x="894" y="2929"/>
            <a:chExt cx="9164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616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探究电流与电压的关系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711200" y="2282825"/>
            <a:ext cx="78530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实物图、电路图的连接及改错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[2019.32(1)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1)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电路连接注意事项：连接前开关要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滑片移至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“____________”</a:t>
            </a:r>
            <a:r>
              <a:rPr lang="zh-CN" sz="2400">
                <a:ea typeface="宋体" panose="02010600030101010101" pitchFamily="2" charset="-122"/>
              </a:rPr>
              <a:t>接入电路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应先进行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同时观察仪器工作是否正常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[2019.32(1)</a:t>
            </a:r>
            <a:r>
              <a:rPr lang="zh-CN" sz="2400">
                <a:cs typeface="仿宋_GB2312" charset="0"/>
              </a:rPr>
              <a:t>第二空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57875" y="4067810"/>
            <a:ext cx="1511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断开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83590" y="4605020"/>
            <a:ext cx="156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阻值最大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03750" y="4580255"/>
            <a:ext cx="1821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一上一下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2215" y="513715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试触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17830" y="1051560"/>
            <a:ext cx="115754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电流表、电压表的使用及读数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[2019.32(3)</a:t>
            </a:r>
            <a:r>
              <a:rPr lang="zh-CN" sz="2400">
                <a:cs typeface="仿宋_GB2312" charset="0"/>
              </a:rPr>
              <a:t>第一空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滑动变阻器的作用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保护电路；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______________________)5.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保持电阻的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片，改变电阻两端的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电路故障分析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[2019.32(2)]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 </a:t>
            </a:r>
            <a:r>
              <a:rPr lang="zh-CN" sz="2400">
                <a:ea typeface="宋体" panose="02010600030101010101" pitchFamily="2" charset="-122"/>
              </a:rPr>
              <a:t>根据实验数据绘制图像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先确定点的坐标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然后将各点用平滑曲线连接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根据实验数据或图像总结实验结论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实验中多次测量的目的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保证实验结论的正确性，得到普遍规律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10. </a:t>
            </a:r>
            <a:r>
              <a:rPr lang="zh-CN" sz="2400">
                <a:sym typeface="+mn-ea"/>
              </a:rPr>
              <a:t>实验数据处理和分析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022850" y="1715770"/>
            <a:ext cx="3033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改变电阻两端的电压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66360" y="2237740"/>
            <a:ext cx="998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阻值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18165" y="2249805"/>
            <a:ext cx="913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电压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2310" y="665480"/>
            <a:ext cx="109327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根据数据计算定值电阻阻值：任取一组数据利用             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计算电压表示数：根据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IR</a:t>
            </a:r>
            <a:r>
              <a:rPr lang="zh-CN" sz="2400">
                <a:ea typeface="宋体" panose="02010600030101010101" pitchFamily="2" charset="-122"/>
              </a:rPr>
              <a:t>计算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zh-CN" sz="2400">
                <a:ea typeface="宋体" panose="02010600030101010101" pitchFamily="2" charset="-122"/>
              </a:rPr>
              <a:t>实验中不能用小灯泡代替定值电阻进行探究的原因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(__________________________________ )12.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若电压表示数不能降低到某一数值：可通过减小电源电压、串联一个电阻或换用阻值更大的滑动变阻器等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若滑动变阻器损坏：改变电源电压进行多次测量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在电阻一定时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通过导体的电流与导体两端的电压成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-1009" t="-5556" r="84666" b="-2460"/>
          <a:stretch>
            <a:fillRect/>
          </a:stretch>
        </p:blipFill>
        <p:spPr>
          <a:xfrm>
            <a:off x="7536180" y="621030"/>
            <a:ext cx="837565" cy="8375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66140" y="3013710"/>
            <a:ext cx="5494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小灯泡灯丝的阻值随温度的变化而变化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400540" y="5699125"/>
            <a:ext cx="935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84580" y="1853565"/>
            <a:ext cx="99542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临沂改编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探究电流与电压的关系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实验中：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请用笔画线代替导线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将图甲中电路连接完整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要求滑片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端滑动时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滑动变阻器接入电路的电阻变大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连线时导线不允许交叉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正确连接好电路后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闭合开关发现电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2.8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电流表无示数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两表示数均无变化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则故障原因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38555" y="9823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291830" y="581406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950" y="3854450"/>
            <a:ext cx="4453890" cy="2031365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8133080" y="4487545"/>
            <a:ext cx="980440" cy="1133475"/>
          </a:xfrm>
          <a:custGeom>
            <a:avLst/>
            <a:gdLst>
              <a:gd name="connisteX0" fmla="*/ 32775 w 980480"/>
              <a:gd name="connsiteY0" fmla="*/ 480695 h 1133368"/>
              <a:gd name="connisteX1" fmla="*/ 18170 w 980480"/>
              <a:gd name="connsiteY1" fmla="*/ 989330 h 1133368"/>
              <a:gd name="connisteX2" fmla="*/ 258835 w 980480"/>
              <a:gd name="connsiteY2" fmla="*/ 1116330 h 1133368"/>
              <a:gd name="connisteX3" fmla="*/ 922410 w 980480"/>
              <a:gd name="connsiteY3" fmla="*/ 763270 h 1133368"/>
              <a:gd name="connisteX4" fmla="*/ 865895 w 980480"/>
              <a:gd name="connsiteY4" fmla="*/ 395605 h 1133368"/>
              <a:gd name="connisteX5" fmla="*/ 498865 w 980480"/>
              <a:gd name="connsiteY5" fmla="*/ 0 h 113336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980481" h="1133368">
                <a:moveTo>
                  <a:pt x="32776" y="480695"/>
                </a:moveTo>
                <a:cubicBezTo>
                  <a:pt x="25156" y="579755"/>
                  <a:pt x="-26914" y="862330"/>
                  <a:pt x="18171" y="989330"/>
                </a:cubicBezTo>
                <a:cubicBezTo>
                  <a:pt x="63256" y="1116330"/>
                  <a:pt x="77861" y="1161415"/>
                  <a:pt x="258836" y="1116330"/>
                </a:cubicBezTo>
                <a:cubicBezTo>
                  <a:pt x="439811" y="1071245"/>
                  <a:pt x="801126" y="907415"/>
                  <a:pt x="922411" y="763270"/>
                </a:cubicBezTo>
                <a:cubicBezTo>
                  <a:pt x="1043696" y="619125"/>
                  <a:pt x="950351" y="548005"/>
                  <a:pt x="865896" y="395605"/>
                </a:cubicBezTo>
                <a:cubicBezTo>
                  <a:pt x="781441" y="243205"/>
                  <a:pt x="571256" y="71755"/>
                  <a:pt x="498866" y="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20215" y="5290820"/>
            <a:ext cx="1661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断路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61035" y="739140"/>
            <a:ext cx="109842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sz="2400">
                <a:ea typeface="宋体" panose="02010600030101010101" pitchFamily="2" charset="-122"/>
              </a:rPr>
              <a:t>小明排除故障后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移动滑片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到某一位置时电流表示数如图乙所示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此时通过电阻的电流为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____A</a:t>
            </a:r>
            <a:r>
              <a:rPr lang="zh-CN" sz="2400">
                <a:ea typeface="宋体" panose="02010600030101010101" pitchFamily="2" charset="-122"/>
              </a:rPr>
              <a:t>．若要增大电阻两端的电压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应将滑片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端移动；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实验中测得多组数据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绘制出电阻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sz="24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图像如图丙所示．由图像可得电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流与电压的关系是：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本实验所用电阻的阻值为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______Ω.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(5)</a:t>
            </a:r>
            <a:r>
              <a:rPr lang="zh-CN" sz="2400">
                <a:sym typeface="+mn-ea"/>
              </a:rPr>
              <a:t>另一组的同学利用同样的方法画出电流与电压的关系图像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发现两个图像的倾斜程度不一样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原因是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</a:t>
            </a:r>
            <a:r>
              <a:rPr lang="zh-CN" sz="2400">
                <a:sym typeface="+mn-ea"/>
              </a:rPr>
              <a:t>．</a:t>
            </a:r>
            <a:endParaRPr lang="zh-CN" altLang="en-US" sz="24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01175" y="2508885"/>
            <a:ext cx="2095500" cy="18503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013315" y="4519295"/>
            <a:ext cx="8642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丙    </a:t>
            </a:r>
            <a:endParaRPr lang="zh-CN" altLang="en-US" sz="1800"/>
          </a:p>
        </p:txBody>
      </p:sp>
      <p:sp>
        <p:nvSpPr>
          <p:cNvPr id="11" name="文本框 10"/>
          <p:cNvSpPr txBox="1"/>
          <p:nvPr/>
        </p:nvSpPr>
        <p:spPr>
          <a:xfrm>
            <a:off x="8051165" y="4815840"/>
            <a:ext cx="18497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2496820" y="1428115"/>
            <a:ext cx="791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0.12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53220" y="1428115"/>
            <a:ext cx="503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87400" y="3474085"/>
            <a:ext cx="5238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电阻一定时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通过导体的电流与其两端的电压成正比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77690" y="4690745"/>
            <a:ext cx="601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09060" y="5777865"/>
            <a:ext cx="2970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定值电阻的阻值不同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3108" b="-2657"/>
          <a:stretch>
            <a:fillRect/>
          </a:stretch>
        </p:blipFill>
        <p:spPr>
          <a:xfrm>
            <a:off x="6591935" y="2508885"/>
            <a:ext cx="2088515" cy="20853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66115" y="132016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47370" y="1771650"/>
            <a:ext cx="113372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实验操作过程中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发现滑动变阻器损坏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且没有滑动变阻器进行替换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于是去掉损坏的滑动变阻器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添加一个变阻箱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设计的改进电路如图丁所示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电源仍为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节新干电池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．请你分析小明设计的改进电路能否完成本实验？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若能完成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请写出实验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方案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若不能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请说明原因：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35990" y="3526155"/>
            <a:ext cx="51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66115" y="4532630"/>
            <a:ext cx="7807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通过改变电阻箱的阻值可以改变通过定值电阻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的电流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通过串联电路电压关系可以计算出定值电阻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两端的电压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200" y="3203575"/>
            <a:ext cx="2463800" cy="1927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65995" y="5300980"/>
            <a:ext cx="8458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>
                <a:cs typeface="楷体_GB2312" charset="0"/>
                <a:sym typeface="+mn-ea"/>
              </a:rPr>
              <a:t>丁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90880" y="2130425"/>
            <a:ext cx="108997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sz="2400">
                <a:ea typeface="宋体" panose="02010600030101010101" pitchFamily="2" charset="-122"/>
              </a:rPr>
              <a:t>同桌小丽进行实验时所选取的滑动变阻器规格与小明选用的不同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，实验时发现无论如何移动滑片，都无法使电压表示数为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0.5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为了解决这个问题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可以采取的方法是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_____________________________________________________________________ .(</a:t>
            </a:r>
            <a:r>
              <a:rPr lang="zh-CN" sz="2400">
                <a:ea typeface="宋体" panose="02010600030101010101" pitchFamily="2" charset="-122"/>
              </a:rPr>
              <a:t>写出一种即可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59790" y="3343275"/>
            <a:ext cx="38868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滑动变阻器的最大阻值过小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31545" y="3875405"/>
            <a:ext cx="9066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减小电源电压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或串联一个电阻或换用最大阻值更大的滑动变阻器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UNIT_TABLE_BEAUTIFY" val="smartTable{e984255f-b9ea-4fe8-a175-dce0533aeb5c}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UNIT_TABLE_BEAUTIFY" val="smartTable{e6549adc-7b54-4079-a0c0-f4cd1b2243fe}"/>
</p:tagLst>
</file>

<file path=ppt/tags/tag23.xml><?xml version="1.0" encoding="utf-8"?>
<p:tagLst xmlns:p="http://schemas.openxmlformats.org/presentationml/2006/main">
  <p:tag name="KSO_WM_UNIT_TABLE_BEAUTIFY" val="smartTable{7a837aea-f60e-4e37-ab8b-071871543645}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4777</Words>
  <Application>WPS 演示</Application>
  <PresentationFormat>宽屏</PresentationFormat>
  <Paragraphs>367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